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348F-2A99-4364-B7A3-E6C9C7176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80DE-A3B5-4052-A752-D9AF8F6BF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DC01-7DC6-41C7-B601-05B76591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8F7FA-3262-48BC-800C-8464238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8F0E-5493-4AF2-91D8-DEE9D3E9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4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2D46-953F-4D9C-ABC0-771645EB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8F54C-D9C8-4E2C-A02C-92393BFC2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D1330-841F-4766-89FF-058B64E1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781D3-B0FD-454A-A3BC-985D09B0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D9B5C-103F-4C07-8176-421608A8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2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3F079-4772-4648-9A65-31FBFA0CB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E943B-5DE8-4E51-8A80-A6BAAD97E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4A35-0BBA-445F-BF2B-72B6673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2DA07-602C-45B5-8F7F-F3173EF2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A0CE-0F2C-49FB-BFBB-3A2778FE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6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741C-CE10-4CF2-843C-AF5666B7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533E-BF53-49C2-9927-2770C4F8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F441-CC89-461C-BE94-6BAB3993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8ACBA-A3D5-445C-9C66-3E22BD18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A25D-50BE-4BDD-B789-EB88CE53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9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10A3-5F0D-4456-9F04-97486BCD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6454-41B3-4F79-8021-4FBC23A45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9BE3D-82BD-4EE6-A954-B77F82D7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AF56-1089-4D2A-989D-EE354666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C02B2-FDE6-4080-952F-B4369DAF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F0F0-D221-4BD6-9D3F-09B1A58F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7AA6-7C9E-4F60-9EE6-06D5AC06C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8BFF-E9FF-4CC4-A316-5FB2BF11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BB5BC-3905-4973-945D-736F93AD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01C12-C56A-4195-98BC-F5684347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F5E62-FC7B-46DC-8AD9-613FB810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BAE3-F740-4691-BEF2-BFB7C7F0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DBE55-E2A8-43E0-B9EE-7A4BEC22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1E32E-6EAE-4B3C-BAF2-C55AE5FEF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B640-9E20-422B-AD61-A5317DC58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EBF43-DF3C-4299-A807-ABA44D3BD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8918-5FD8-4564-8A27-CFC7F45D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16FF1-EE1F-421F-B8FC-FFBA10A0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8E27A-7B02-4CC5-9779-FE34438F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4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D88E-1CF0-476A-AED3-B77D9BC8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D70D0-5986-453B-8A02-CFBF6C61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0166C-DD48-4B9B-9B1A-FEBF1192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19D79-9268-438F-9DCD-3C309CCC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99738-AFC8-40EC-8D86-ADF6DD71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0D8D8-EA85-4553-B050-674D478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A5E9E-7B73-4D37-9909-82AF9D9A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9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4066-0A39-4C6D-8247-8034D073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ECAA-4010-44E0-A9A3-E31AA6C6B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0F34B-47B4-4EC0-8851-6A2ED3A45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EDB7F-129F-4E9D-A2A9-53907784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F723-C1D3-427B-8263-D21BC600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41F8C-9A49-48B0-A6DE-125659DA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EAB3-2519-45CD-A1C7-685F8D3D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1A5C1-CDEA-439F-9BA3-BFEE31DA3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151C2-ADFE-47F9-962C-9986AB8B0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980FF-748C-4414-AE92-C2DCC245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BBE8C-7418-4241-9BF1-9365F2AB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887FB-0598-4A29-951B-E1B389EA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1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259C0-4E6F-4667-BC62-807920EB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41372-B587-47CF-A51E-BA8F3920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6E3A-72FB-4A69-8C42-8D1EF0EF3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4A47-1C08-426A-8A73-E3F040D95B33}" type="datetimeFigureOut">
              <a:rPr lang="en-GB" smtClean="0"/>
              <a:t>07/08/2019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C429A-4BAA-420D-873A-969331922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8A1E-143A-4A13-98F7-012D7CA9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2EA1-4DCF-4117-9A36-2298F54C0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le.csp.org.uk/" TargetMode="External"/><Relationship Id="rId2" Type="http://schemas.openxmlformats.org/officeDocument/2006/relationships/hyperlink" Target="https://www.csp.org.uk/professional-clinical/improvement-and-innovation/hip-fracture-reha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nhfd.co.uk/20/hipfractureR.nsf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9472-915A-4EF9-B3A0-E315460AE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6600" b="1" dirty="0"/>
              <a:t>Hip Sprint Local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67F4E-F090-407F-9D57-3CDB4E1D5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r>
              <a:rPr lang="en-GB" sz="2800" dirty="0"/>
              <a:t>Improving patient outcomes post hip-fracture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CF6A7D2-8DE1-44FA-A7A1-3DF811AB5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608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876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063-A442-4E8D-AD0A-539A114E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26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B3C1-0C8F-4C66-AD1F-7B4E4B05F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Quality improvement in action</a:t>
            </a:r>
          </a:p>
          <a:p>
            <a:r>
              <a:rPr lang="en-GB" dirty="0">
                <a:solidFill>
                  <a:schemeClr val="bg1"/>
                </a:solidFill>
              </a:rPr>
              <a:t>Local data collection </a:t>
            </a:r>
          </a:p>
          <a:p>
            <a:r>
              <a:rPr lang="en-GB" dirty="0">
                <a:solidFill>
                  <a:schemeClr val="bg1"/>
                </a:solidFill>
              </a:rPr>
              <a:t>Fostering collaboration between CSP members</a:t>
            </a:r>
          </a:p>
          <a:p>
            <a:r>
              <a:rPr lang="en-GB" dirty="0">
                <a:solidFill>
                  <a:schemeClr val="bg1"/>
                </a:solidFill>
              </a:rPr>
              <a:t>Driving up standards for our patients</a:t>
            </a:r>
          </a:p>
          <a:p>
            <a:r>
              <a:rPr lang="en-GB" dirty="0">
                <a:solidFill>
                  <a:schemeClr val="bg1"/>
                </a:solidFill>
              </a:rPr>
              <a:t>Improving access to Physiotherapy</a:t>
            </a:r>
          </a:p>
          <a:p>
            <a:r>
              <a:rPr lang="en-GB" dirty="0">
                <a:solidFill>
                  <a:schemeClr val="bg1"/>
                </a:solidFill>
              </a:rPr>
              <a:t>A community of learning</a:t>
            </a:r>
          </a:p>
          <a:p>
            <a:r>
              <a:rPr lang="en-GB" dirty="0">
                <a:solidFill>
                  <a:schemeClr val="bg1"/>
                </a:solidFill>
              </a:rPr>
              <a:t>A network of peer support and ideas</a:t>
            </a:r>
          </a:p>
          <a:p>
            <a:r>
              <a:rPr lang="en-GB" dirty="0">
                <a:solidFill>
                  <a:schemeClr val="bg1"/>
                </a:solidFill>
              </a:rPr>
              <a:t>An opportunity to share success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E4B73-68CE-4CDA-A609-95D9F0D50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1" y="268458"/>
            <a:ext cx="1946422" cy="19464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414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063-A442-4E8D-AD0A-539A114E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26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What’s it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B3C1-0C8F-4C66-AD1F-7B4E4B05F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Hip Fracture Standards: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E4B73-68CE-4CDA-A609-95D9F0D50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1" y="268458"/>
            <a:ext cx="1946422" cy="1946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ED205-D16B-4095-91C8-D8A37CFFC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999"/>
          <a:stretch/>
        </p:blipFill>
        <p:spPr>
          <a:xfrm>
            <a:off x="838200" y="2597636"/>
            <a:ext cx="4212701" cy="357932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82F14-8BD6-422F-AA42-C9310E151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39"/>
          <a:stretch/>
        </p:blipFill>
        <p:spPr>
          <a:xfrm>
            <a:off x="5770280" y="3013317"/>
            <a:ext cx="4212701" cy="274796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2874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063-A442-4E8D-AD0A-539A114E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2" y="16070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What’s there to improve?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E4B73-68CE-4CDA-A609-95D9F0D50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1" y="325608"/>
            <a:ext cx="1946422" cy="1946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6C3BB-F387-4D9E-9DBD-C772D7F4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7" y="1486263"/>
            <a:ext cx="8577815" cy="5151566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16294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063-A442-4E8D-AD0A-539A114E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chemeClr val="bg1"/>
                </a:solidFill>
              </a:rPr>
              <a:t>How do I get involved?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B3C1-0C8F-4C66-AD1F-7B4E4B05F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Visit the CSP Hip fracture rehabilitation web page – </a:t>
            </a:r>
            <a:r>
              <a:rPr lang="en-GB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Join your regional Hip Sprint Local Hub - </a:t>
            </a:r>
            <a:r>
              <a:rPr lang="en-GB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Familiarise yourself with the 2018 Hip Sprint RCP audit – </a:t>
            </a:r>
            <a:r>
              <a:rPr lang="en-GB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Watch out for and attend Hip Sprint Local events in your area</a:t>
            </a:r>
          </a:p>
          <a:p>
            <a:r>
              <a:rPr lang="en-GB" dirty="0">
                <a:solidFill>
                  <a:srgbClr val="FFFF00"/>
                </a:solidFill>
              </a:rPr>
              <a:t>Let your AGILE representative know if you are currently doing (or have done) work to implement the CSP Hip Fracture Standards locally</a:t>
            </a:r>
          </a:p>
          <a:p>
            <a:r>
              <a:rPr lang="en-GB" dirty="0">
                <a:solidFill>
                  <a:srgbClr val="FFFF00"/>
                </a:solidFill>
              </a:rPr>
              <a:t>Let your AGILE  representative know if you are happy to share your work and network with colleagues at the Hip Spring Local events</a:t>
            </a:r>
          </a:p>
          <a:p>
            <a:r>
              <a:rPr lang="en-GB" dirty="0">
                <a:solidFill>
                  <a:srgbClr val="FFFF00"/>
                </a:solidFill>
              </a:rPr>
              <a:t>Collaborate with AGILE to raise the profile of your work further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EBD0D-70DE-407A-B044-3675AEAE2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853" y="228600"/>
            <a:ext cx="1944793" cy="19447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61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EBD0D-70DE-407A-B044-3675AEAE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53" y="228600"/>
            <a:ext cx="1944793" cy="194479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8BD049-F0DB-4B4D-A5A3-122ABB91A982}"/>
              </a:ext>
            </a:extLst>
          </p:cNvPr>
          <p:cNvSpPr txBox="1"/>
          <p:nvPr/>
        </p:nvSpPr>
        <p:spPr>
          <a:xfrm>
            <a:off x="2732237" y="997929"/>
            <a:ext cx="453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And follow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B64CC62-4E53-4F45-A6E9-46051168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5"/>
          <a:stretch/>
        </p:blipFill>
        <p:spPr>
          <a:xfrm>
            <a:off x="3784489" y="2343839"/>
            <a:ext cx="2431390" cy="193731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307B3B-E0A7-476F-9A85-16B89154D86C}"/>
              </a:ext>
            </a:extLst>
          </p:cNvPr>
          <p:cNvSpPr txBox="1"/>
          <p:nvPr/>
        </p:nvSpPr>
        <p:spPr>
          <a:xfrm>
            <a:off x="1474407" y="2912002"/>
            <a:ext cx="290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thecsp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A407A-40DA-4EBD-B88F-FAC512DAB627}"/>
              </a:ext>
            </a:extLst>
          </p:cNvPr>
          <p:cNvSpPr txBox="1"/>
          <p:nvPr/>
        </p:nvSpPr>
        <p:spPr>
          <a:xfrm>
            <a:off x="6694738" y="2912002"/>
            <a:ext cx="290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@AGILECSP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21B39-DFE6-4E86-818A-1C2CC98ACDBF}"/>
              </a:ext>
            </a:extLst>
          </p:cNvPr>
          <p:cNvSpPr txBox="1"/>
          <p:nvPr/>
        </p:nvSpPr>
        <p:spPr>
          <a:xfrm>
            <a:off x="2732237" y="4919181"/>
            <a:ext cx="453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#</a:t>
            </a:r>
            <a:r>
              <a:rPr lang="en-GB" sz="4000" b="1" dirty="0" err="1">
                <a:solidFill>
                  <a:schemeClr val="bg1"/>
                </a:solidFill>
              </a:rPr>
              <a:t>HipSprint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4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Hip Sprint Local</vt:lpstr>
      <vt:lpstr>What is it?</vt:lpstr>
      <vt:lpstr>What’s it all about?</vt:lpstr>
      <vt:lpstr>What’s there to improve?</vt:lpstr>
      <vt:lpstr>How do I get involved?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Sprint Local</dc:title>
  <dc:creator>CHRIS TUCKETT</dc:creator>
  <cp:lastModifiedBy>COOK, Laura (NHS ENGLAND &amp; NHS IMPROVEMENT - X24)</cp:lastModifiedBy>
  <cp:revision>15</cp:revision>
  <dcterms:created xsi:type="dcterms:W3CDTF">2019-07-27T14:00:13Z</dcterms:created>
  <dcterms:modified xsi:type="dcterms:W3CDTF">2019-08-07T12:14:06Z</dcterms:modified>
</cp:coreProperties>
</file>